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Illustrative values</c:v>
                </c:pt>
              </c:strCache>
            </c:strRef>
          </c:tx>
          <c:spPr>
            <a:solidFill>
              <a:srgbClr val="5FCFA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3353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19</c:v>
                </c:pt>
                <c:pt idx="2">
                  <c:v>27</c:v>
                </c:pt>
                <c:pt idx="3">
                  <c:v>41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33530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4EEE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A8B84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4EE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7A8B84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slide: replace the title and speaker line only.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Duplicate this slide for each section and change the number.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2.png"/><Relationship Id="rId4" Type="http://schemas.openxmlformats.org/officeDocument/2006/relationships/image" Target="../media/image-3-2.png"/><Relationship Id="rId5" Type="http://schemas.openxmlformats.org/officeDocument/2006/relationships/image" Target="../media/image-3-2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Slide-7-image-1.png"/><Relationship Id="rId3" Type="http://schemas.openxmlformats.org/officeDocument/2006/relationships/image" Target="../media/image-7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2.png"/><Relationship Id="rId4" Type="http://schemas.openxmlformats.org/officeDocument/2006/relationships/image" Target="../media/image-8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50" kern="0" dirty="0">
                <a:solidFill>
                  <a:srgbClr val="C472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250" dirty="0"/>
          </a:p>
        </p:txBody>
      </p:sp>
      <p:pic>
        <p:nvPicPr>
          <p:cNvPr id="3" name="Image 0" descr="/home/claude/conf/assets_light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9648" y="676656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783080"/>
            <a:ext cx="105156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Presentation Title Goes Here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388620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short line that sums up the core idea of your talk</a:t>
            </a:r>
            <a:endParaRPr lang="en-US" sz="1600" dirty="0"/>
          </a:p>
        </p:txBody>
      </p:sp>
      <p:pic>
        <p:nvPicPr>
          <p:cNvPr id="6" name="Image 1" descr="/home/claude/conf/assets_light/pill_wi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754880"/>
            <a:ext cx="5394960" cy="5303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2960" y="4754880"/>
            <a:ext cx="5394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A3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Name · Role, Institution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822960" y="614476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spc="200" kern="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22–23, 2026 · FULLY ONLINE · 14:00–21:00 DAMASCUS TIME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About the speaker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960120" y="1783080"/>
            <a:ext cx="2743200" cy="2743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E9E2"/>
            </a:solidFill>
            <a:prstDash val="dash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672" y="2770632"/>
            <a:ext cx="768096" cy="7680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0120" y="46634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photo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434840" y="1783080"/>
            <a:ext cx="6903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Speaker Name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4434840" y="2395728"/>
            <a:ext cx="6903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C472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title · Institution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434840" y="2898648"/>
            <a:ext cx="6903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to three lines about you: your field, your current work, and the one thing you want this audience to know about your background.</a:t>
            </a:r>
            <a:endParaRPr lang="en-US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840" y="4434840"/>
            <a:ext cx="347472" cy="3474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65192" y="4389120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name@university.edu</a:t>
            </a:r>
            <a:endParaRPr lang="en-US" sz="12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840" y="4965192"/>
            <a:ext cx="347472" cy="34747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965192" y="4919472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or research page</a:t>
            </a:r>
            <a:endParaRPr lang="en-US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5495544"/>
            <a:ext cx="347472" cy="34747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965192" y="5449824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linkedin.com/in/username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A4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onf/assets_light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724" y="1143000"/>
            <a:ext cx="603504" cy="6035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0160" y="2057400"/>
            <a:ext cx="96286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1"/>
          <p:cNvSpPr/>
          <p:nvPr/>
        </p:nvSpPr>
        <p:spPr>
          <a:xfrm>
            <a:off x="1280160" y="3291840"/>
            <a:ext cx="9628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600" dirty="0"/>
          </a:p>
        </p:txBody>
      </p:sp>
      <p:pic>
        <p:nvPicPr>
          <p:cNvPr id="5" name="Image 1" descr="/home/claude/conf/assets_light/pill_sma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556" y="4023360"/>
            <a:ext cx="329184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48556" y="4023360"/>
            <a:ext cx="3291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3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name@university.edu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822960" y="58064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 · August 22–23 · Fully online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822960" y="6199632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Together, we rebuild Syrian higher education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use this template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280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quick rules so every talk looks like one conference.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822960" y="18288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0312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83080" y="21031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the text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783080" y="25054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any text box and type over it. Keep the font sizes as they are wherever you can.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135624" y="18288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944" y="210312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095744" y="21031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ready-made slides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095744" y="25054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slide closest to your content instead of starting from a blank one.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822960" y="38862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4160520"/>
            <a:ext cx="502920" cy="5029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783080" y="41605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on brand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1783080" y="45628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soft mint, blush, and gold palette is the conference identity — please don't add new colors.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6135624" y="38862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9944" y="4160520"/>
            <a:ext cx="502920" cy="5029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095744" y="41605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this slide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7095744" y="45628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this instructions slide before you present.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822960" y="59893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i="1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is for speakers only — it should not appear in your final talk.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A4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Talk overview</a:t>
            </a:r>
            <a:endParaRPr lang="en-US" sz="3000" dirty="0"/>
          </a:p>
        </p:txBody>
      </p:sp>
      <p:pic>
        <p:nvPicPr>
          <p:cNvPr id="3" name="Image 0" descr="/home/claude/conf/assets_light/circle_gra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73736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3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508760" y="1691640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&amp; context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1508760" y="2075688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topic matters now</a:t>
            </a:r>
            <a:endParaRPr lang="en-US" sz="1250" dirty="0"/>
          </a:p>
        </p:txBody>
      </p:sp>
      <p:pic>
        <p:nvPicPr>
          <p:cNvPr id="7" name="Image 1" descr="/home/claude/conf/assets_light/circle_gra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852928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2960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3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1508760" y="2807208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or opportunity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1508760" y="3191256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are trying to address</a:t>
            </a:r>
            <a:endParaRPr lang="en-US" sz="1250" dirty="0"/>
          </a:p>
        </p:txBody>
      </p:sp>
      <p:pic>
        <p:nvPicPr>
          <p:cNvPr id="11" name="Image 2" descr="/home/claude/conf/assets_light/circle_gra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968496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22960" y="39684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3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1508760" y="3922776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proposal or findings</a:t>
            </a:r>
            <a:endParaRPr lang="en-US" sz="1550" dirty="0"/>
          </a:p>
        </p:txBody>
      </p:sp>
      <p:sp>
        <p:nvSpPr>
          <p:cNvPr id="14" name="Text 9"/>
          <p:cNvSpPr/>
          <p:nvPr/>
        </p:nvSpPr>
        <p:spPr>
          <a:xfrm>
            <a:off x="1508760" y="4306824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heart of your talk</a:t>
            </a:r>
            <a:endParaRPr lang="en-US" sz="1250" dirty="0"/>
          </a:p>
        </p:txBody>
      </p:sp>
      <p:pic>
        <p:nvPicPr>
          <p:cNvPr id="15" name="Image 3" descr="/home/claude/conf/assets_light/circle_gra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5084064"/>
            <a:ext cx="457200" cy="4572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22960" y="5084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3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1508760" y="5038344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550" dirty="0"/>
          </a:p>
        </p:txBody>
      </p:sp>
      <p:sp>
        <p:nvSpPr>
          <p:cNvPr id="18" name="Text 12"/>
          <p:cNvSpPr/>
          <p:nvPr/>
        </p:nvSpPr>
        <p:spPr>
          <a:xfrm>
            <a:off x="1508760" y="5422392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are asking the audience to do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7818120" y="1691640"/>
            <a:ext cx="3547872" cy="3063240"/>
          </a:xfrm>
          <a:prstGeom prst="roundRect">
            <a:avLst>
              <a:gd name="adj" fmla="val 2687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8138160" y="2011680"/>
            <a:ext cx="2907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C9A3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details</a:t>
            </a:r>
            <a:endParaRPr lang="en-US" sz="15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8160" y="2606040"/>
            <a:ext cx="310896" cy="31089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8622792" y="2551176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22–23, 2026</a:t>
            </a:r>
            <a:endParaRPr lang="en-US" sz="125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8160" y="3264408"/>
            <a:ext cx="310896" cy="310896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8622792" y="3209544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online</a:t>
            </a:r>
            <a:endParaRPr lang="en-US" sz="1250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8160" y="3922776"/>
            <a:ext cx="310896" cy="310896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8622792" y="3867912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14:00–21:00 Damascus time</a:t>
            </a:r>
            <a:endParaRPr lang="en-US" sz="1250" dirty="0"/>
          </a:p>
        </p:txBody>
      </p:sp>
      <p:pic>
        <p:nvPicPr>
          <p:cNvPr id="27" name="Image 7" descr="/home/claude/conf/assets_light/emblem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4472" y="4983480"/>
            <a:ext cx="411480" cy="41148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A4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828800"/>
            <a:ext cx="30175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0" b="1" i="1" dirty="0">
                <a:solidFill>
                  <a:srgbClr val="C9A3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0500" dirty="0"/>
          </a:p>
        </p:txBody>
      </p:sp>
      <p:sp>
        <p:nvSpPr>
          <p:cNvPr id="3" name="Text 1"/>
          <p:cNvSpPr/>
          <p:nvPr/>
        </p:nvSpPr>
        <p:spPr>
          <a:xfrm>
            <a:off x="4114800" y="228600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title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114800" y="333756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one-line lead-in for this section — delete it if you don't need it.</a:t>
            </a:r>
            <a:endParaRPr lang="en-US" sz="1400" dirty="0"/>
          </a:p>
        </p:txBody>
      </p:sp>
      <p:pic>
        <p:nvPicPr>
          <p:cNvPr id="5" name="Image 0" descr="/home/claude/conf/assets_light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080" y="5989320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points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691640"/>
            <a:ext cx="566928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91640" y="1673352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key point goes here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691640" y="2093976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or two lines that explain this point in plain, direct language your audience will remember.</a:t>
            </a:r>
            <a:endParaRPr lang="en-US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172968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91640" y="3154680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key point goes here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1691640" y="3575304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each point to a single idea. If you need more room, duplicate this slide.</a:t>
            </a:r>
            <a:endParaRPr lang="en-US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4654296"/>
            <a:ext cx="566928" cy="56692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691640" y="4636008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key point goes here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1691640" y="5056632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points per slide is the sweet spot — enough substance, easy to follow.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A4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key idea, supported by an image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" y="16002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layout when a photo, screenshot, or figure carries part of the story. Two or three sentences of context are usually enough.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822960" y="2880360"/>
            <a:ext cx="56692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supporting detail or evidence</a:t>
            </a:r>
            <a:endParaRPr lang="en-US" sz="135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supporting detail or evidence</a:t>
            </a:r>
            <a:endParaRPr lang="en-US" sz="135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3A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supporting detail or evidence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822960" y="5394960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i="1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keep one idea per slide.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949440" y="1600200"/>
            <a:ext cx="4416552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 w="12700">
            <a:solidFill>
              <a:srgbClr val="DCE9E2"/>
            </a:solidFill>
            <a:prstDash val="dash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532" y="2788920"/>
            <a:ext cx="658368" cy="6583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0" y="3657600"/>
            <a:ext cx="3685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your image here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315200" y="4041648"/>
            <a:ext cx="3685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Right-click → Change Picture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A4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headline that says what the data shows</a:t>
            </a:r>
            <a:endParaRPr lang="en-US" sz="28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822960" y="1600200"/>
          <a:ext cx="6720840" cy="4069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Text 1"/>
          <p:cNvSpPr/>
          <p:nvPr/>
        </p:nvSpPr>
        <p:spPr>
          <a:xfrm>
            <a:off x="822960" y="5760720"/>
            <a:ext cx="6720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data — replace with your own.</a:t>
            </a:r>
            <a:endParaRPr lang="en-US" sz="1050" dirty="0"/>
          </a:p>
        </p:txBody>
      </p:sp>
      <p:pic>
        <p:nvPicPr>
          <p:cNvPr id="5" name="Image 0" descr="/home/claude/conf/assets_light/card_ta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80" y="1600200"/>
            <a:ext cx="3410712" cy="40690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75320" y="1938528"/>
            <a:ext cx="2770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C472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8275320" y="2377440"/>
            <a:ext cx="2770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233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sentence that tells the audience what these numbers mean for them.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8275320" y="4023360"/>
            <a:ext cx="27706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i="1" dirty="0">
                <a:solidFill>
                  <a:srgbClr val="C9A3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+41%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8275320" y="4892040"/>
            <a:ext cx="2770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since 2022 (illustrative)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A4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Numbers that tell the story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1280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these with your own figures — big numbers land better than tables.</a:t>
            </a:r>
            <a:endParaRPr lang="en-US" sz="1300" dirty="0"/>
          </a:p>
        </p:txBody>
      </p:sp>
      <p:pic>
        <p:nvPicPr>
          <p:cNvPr id="4" name="Image 0" descr="/home/claude/conf/assets_light/card_sta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965960"/>
            <a:ext cx="3447288" cy="2514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85%</a:t>
            </a:r>
            <a:endParaRPr lang="en-US" sz="5000" dirty="0"/>
          </a:p>
        </p:txBody>
      </p:sp>
      <p:sp>
        <p:nvSpPr>
          <p:cNvPr id="6" name="Text 3"/>
          <p:cNvSpPr/>
          <p:nvPr/>
        </p:nvSpPr>
        <p:spPr>
          <a:xfrm>
            <a:off x="1188720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illustrative share — swap in your own data</a:t>
            </a:r>
            <a:endParaRPr lang="en-US" sz="1250" dirty="0"/>
          </a:p>
        </p:txBody>
      </p:sp>
      <p:pic>
        <p:nvPicPr>
          <p:cNvPr id="7" name="Image 1" descr="/home/claude/conf/assets_light/card_sta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832" y="1965960"/>
            <a:ext cx="3447288" cy="2514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5152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120+</a:t>
            </a:r>
            <a:endParaRPr lang="en-US" sz="5000" dirty="0"/>
          </a:p>
        </p:txBody>
      </p:sp>
      <p:sp>
        <p:nvSpPr>
          <p:cNvPr id="9" name="Text 5"/>
          <p:cNvSpPr/>
          <p:nvPr/>
        </p:nvSpPr>
        <p:spPr>
          <a:xfrm>
            <a:off x="4736592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illustrative count — swap in your own data</a:t>
            </a:r>
            <a:endParaRPr lang="en-US" sz="1250" dirty="0"/>
          </a:p>
        </p:txBody>
      </p:sp>
      <p:pic>
        <p:nvPicPr>
          <p:cNvPr id="10" name="Image 2" descr="/home/claude/conf/assets_light/card_sta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704" y="1965960"/>
            <a:ext cx="3447288" cy="2514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193024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i="1" dirty="0">
                <a:solidFill>
                  <a:srgbClr val="155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3×</a:t>
            </a:r>
            <a:endParaRPr lang="en-US" sz="5000" dirty="0"/>
          </a:p>
        </p:txBody>
      </p:sp>
      <p:sp>
        <p:nvSpPr>
          <p:cNvPr id="12" name="Text 7"/>
          <p:cNvSpPr/>
          <p:nvPr/>
        </p:nvSpPr>
        <p:spPr>
          <a:xfrm>
            <a:off x="8284464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illustrative growth figure — swap in your own data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A4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02920"/>
            <a:ext cx="2011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0" b="1" dirty="0">
                <a:solidFill>
                  <a:srgbClr val="C9A3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1508760" y="2331720"/>
            <a:ext cx="917143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2400" i="1" dirty="0">
                <a:solidFill>
                  <a:srgbClr val="23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short, powerful quote that captures the essence of your message — keep it to a single sentence.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508760" y="4526280"/>
            <a:ext cx="91714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7A8B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Source name, role or affiliation</a:t>
            </a:r>
            <a:endParaRPr lang="en-US" sz="1400" dirty="0"/>
          </a:p>
        </p:txBody>
      </p:sp>
      <p:pic>
        <p:nvPicPr>
          <p:cNvPr id="5" name="Image 0" descr="/home/claude/conf/assets_light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876" y="52120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3A4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Syrian Conference for Higher Education · SCHE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Speaker Slide Template — SCHE 2026</dc:title>
  <dc:subject>PptxGenJS Presentation</dc:subject>
  <dc:creator>Syrian Conference for Higher Education · SCHE 2026</dc:creator>
  <cp:lastModifiedBy>Syrian Conference for Higher Education · SCHE 2026</cp:lastModifiedBy>
  <cp:revision>1</cp:revision>
  <dcterms:created xsi:type="dcterms:W3CDTF">2026-07-17T12:01:58Z</dcterms:created>
  <dcterms:modified xsi:type="dcterms:W3CDTF">2026-07-17T12:01:58Z</dcterms:modified>
</cp:coreProperties>
</file>