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charts/chart1.xml" ContentType="application/vnd.openxmlformats-officedocument.drawingml.chart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Illustrative values</c:v>
                </c:pt>
              </c:strCache>
            </c:strRef>
          </c:tx>
          <c:spPr>
            <a:solidFill>
              <a:srgbClr val="52E3AC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F2FAF6"/>
                    </a:solidFill>
                    <a:latin typeface="Calibri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2022</c:v>
                  </c:pt>
                  <c:pt idx="1">
                    <c:v>2023</c:v>
                  </c:pt>
                  <c:pt idx="2">
                    <c:v>2024</c:v>
                  </c:pt>
                  <c:pt idx="3">
                    <c:v>2025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12</c:v>
                </c:pt>
                <c:pt idx="1">
                  <c:v>19</c:v>
                </c:pt>
                <c:pt idx="2">
                  <c:v>27</c:v>
                </c:pt>
                <c:pt idx="3">
                  <c:v>41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F2FAF6"/>
                  </a:solidFill>
                  <a:latin typeface="Calibri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24483F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FBDB2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24483F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9FBDB2"/>
                </a:solidFill>
                <a:latin typeface="Calibri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Cover slide: replace the title and speaker line only.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Duplicate this slide for each section and change the number.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image" Target="../media/image-3-2.png"/><Relationship Id="rId3" Type="http://schemas.openxmlformats.org/officeDocument/2006/relationships/image" Target="../media/image-3-2.png"/><Relationship Id="rId4" Type="http://schemas.openxmlformats.org/officeDocument/2006/relationships/image" Target="../media/image-3-2.png"/><Relationship Id="rId5" Type="http://schemas.openxmlformats.org/officeDocument/2006/relationships/image" Target="../media/image-3-2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1.xml"/><Relationship Id="rId1" Type="http://schemas.openxmlformats.org/officeDocument/2006/relationships/image" Target="../media/Slide-7-image-1.png"/><Relationship Id="rId3" Type="http://schemas.openxmlformats.org/officeDocument/2006/relationships/image" Target="../media/image-7-2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image" Target="../media/image-8-2.png"/><Relationship Id="rId3" Type="http://schemas.openxmlformats.org/officeDocument/2006/relationships/image" Target="../media/image-8-2.png"/><Relationship Id="rId4" Type="http://schemas.openxmlformats.org/officeDocument/2006/relationships/image" Target="../media/image-8-2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777240"/>
            <a:ext cx="9509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250" kern="0" dirty="0">
                <a:solidFill>
                  <a:srgbClr val="D9A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SYRIAN CONFERENCE FOR HIGHER EDUCATION · SCHE 2026</a:t>
            </a:r>
            <a:endParaRPr lang="en-US" sz="1250" dirty="0"/>
          </a:p>
        </p:txBody>
      </p:sp>
      <p:pic>
        <p:nvPicPr>
          <p:cNvPr id="3" name="Image 0" descr="/home/claude/conf/assets/emble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9648" y="676656"/>
            <a:ext cx="502920" cy="5029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1783080"/>
            <a:ext cx="10515600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4000" b="1" i="1" dirty="0">
                <a:solidFill>
                  <a:srgbClr val="52E3A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Your Presentation Title Goes Here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822960" y="3886200"/>
            <a:ext cx="9418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dirty="0">
                <a:solidFill>
                  <a:srgbClr val="DCED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short line that sums up the core idea of your talk</a:t>
            </a:r>
            <a:endParaRPr lang="en-US" sz="1600" dirty="0"/>
          </a:p>
        </p:txBody>
      </p:sp>
      <p:pic>
        <p:nvPicPr>
          <p:cNvPr id="6" name="Image 1" descr="/home/claude/conf/assets/pill_wid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4754880"/>
            <a:ext cx="5394960" cy="53035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22960" y="4754880"/>
            <a:ext cx="53949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0C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Speaker Name · Role, Institution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822960" y="6144768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spc="200" kern="0" dirty="0">
                <a:solidFill>
                  <a:srgbClr val="9FBD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AUGUST 22–23, 2026 · FULLY ONLINE · 14:00–21:00 DAMASCUS TIME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4864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i="1" dirty="0">
                <a:solidFill>
                  <a:srgbClr val="52E3A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About the speaker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960120" y="1783080"/>
            <a:ext cx="2743200" cy="2743200"/>
          </a:xfrm>
          <a:prstGeom prst="ellipse">
            <a:avLst/>
          </a:prstGeom>
          <a:solidFill>
            <a:srgbClr val="143D35"/>
          </a:solidFill>
          <a:ln w="12700">
            <a:solidFill>
              <a:srgbClr val="2B5B4D"/>
            </a:solidFill>
            <a:prstDash val="dash"/>
          </a:ln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7672" y="2770632"/>
            <a:ext cx="768096" cy="76809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60120" y="466344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FBD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photo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4434840" y="1783080"/>
            <a:ext cx="6903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i="1" dirty="0">
                <a:solidFill>
                  <a:srgbClr val="52E3A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Speaker Name</a:t>
            </a:r>
            <a:endParaRPr lang="en-US" sz="2600" dirty="0"/>
          </a:p>
        </p:txBody>
      </p:sp>
      <p:sp>
        <p:nvSpPr>
          <p:cNvPr id="7" name="Text 4"/>
          <p:cNvSpPr/>
          <p:nvPr/>
        </p:nvSpPr>
        <p:spPr>
          <a:xfrm>
            <a:off x="4434840" y="2395728"/>
            <a:ext cx="6903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D9A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Academic title · Institution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434840" y="2898648"/>
            <a:ext cx="69037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CED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to three lines about you: your field, your current work, and the one thing you want this audience to know about your background.</a:t>
            </a:r>
            <a:endParaRPr lang="en-US" sz="130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4840" y="4434840"/>
            <a:ext cx="347472" cy="34747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965192" y="4389120"/>
            <a:ext cx="6035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DCED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name@university.edu</a:t>
            </a:r>
            <a:endParaRPr lang="en-US" sz="125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4840" y="4965192"/>
            <a:ext cx="347472" cy="347472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4965192" y="4919472"/>
            <a:ext cx="6035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DCED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Website or research page</a:t>
            </a:r>
            <a:endParaRPr lang="en-US" sz="12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4840" y="5495544"/>
            <a:ext cx="347472" cy="347472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4965192" y="5449824"/>
            <a:ext cx="6035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DCED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linkedin.com/in/username</a:t>
            </a:r>
            <a:endParaRPr lang="en-US" sz="1250" dirty="0"/>
          </a:p>
        </p:txBody>
      </p:sp>
      <p:sp>
        <p:nvSpPr>
          <p:cNvPr id="15" name="Text 9"/>
          <p:cNvSpPr/>
          <p:nvPr/>
        </p:nvSpPr>
        <p:spPr>
          <a:xfrm>
            <a:off x="82296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FA0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Syrian Conference for Higher Education · SCHE 2026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conf/assets/emble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2724" y="1143000"/>
            <a:ext cx="603504" cy="60350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80160" y="2057400"/>
            <a:ext cx="962863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i="1" dirty="0">
                <a:solidFill>
                  <a:srgbClr val="52E3A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Thank you</a:t>
            </a:r>
            <a:endParaRPr lang="en-US" sz="4600" dirty="0"/>
          </a:p>
        </p:txBody>
      </p:sp>
      <p:sp>
        <p:nvSpPr>
          <p:cNvPr id="4" name="Text 1"/>
          <p:cNvSpPr/>
          <p:nvPr/>
        </p:nvSpPr>
        <p:spPr>
          <a:xfrm>
            <a:off x="1280160" y="3291840"/>
            <a:ext cx="9628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9FBD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&amp; discussion</a:t>
            </a:r>
            <a:endParaRPr lang="en-US" sz="1600" dirty="0"/>
          </a:p>
        </p:txBody>
      </p:sp>
      <p:pic>
        <p:nvPicPr>
          <p:cNvPr id="5" name="Image 1" descr="/home/claude/conf/assets/pill_small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8556" y="4023360"/>
            <a:ext cx="3291840" cy="47548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448556" y="4023360"/>
            <a:ext cx="32918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C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name@university.edu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822960" y="5806440"/>
            <a:ext cx="10543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9FBD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Syrian Conference for Higher Education · SCHE 2026 · August 22–23 · Fully online</a:t>
            </a:r>
            <a:endParaRPr lang="en-US" sz="1150" dirty="0"/>
          </a:p>
        </p:txBody>
      </p:sp>
      <p:sp>
        <p:nvSpPr>
          <p:cNvPr id="8" name="Text 4"/>
          <p:cNvSpPr/>
          <p:nvPr/>
        </p:nvSpPr>
        <p:spPr>
          <a:xfrm>
            <a:off x="822960" y="6199632"/>
            <a:ext cx="10543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i="1" dirty="0">
                <a:solidFill>
                  <a:srgbClr val="DCED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Together, we rebuild Syrian higher education</a:t>
            </a:r>
            <a:endParaRPr lang="en-US" sz="11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4864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i="1" dirty="0">
                <a:solidFill>
                  <a:srgbClr val="52E3A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to use this template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822960" y="128016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9FBD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quick rules so every talk looks like one conference.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822960" y="1828800"/>
            <a:ext cx="5230368" cy="1874520"/>
          </a:xfrm>
          <a:prstGeom prst="roundRect">
            <a:avLst>
              <a:gd name="adj" fmla="val 3902"/>
            </a:avLst>
          </a:prstGeom>
          <a:solidFill>
            <a:srgbClr val="143D35"/>
          </a:solidFill>
          <a:ln w="9525">
            <a:solidFill>
              <a:srgbClr val="2B5B4D"/>
            </a:solidFill>
            <a:prstDash val="solid"/>
          </a:ln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2103120"/>
            <a:ext cx="502920" cy="5029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783080" y="2103120"/>
            <a:ext cx="40416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2F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Replace the text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783080" y="2505456"/>
            <a:ext cx="4041648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9FBD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Click any text box and type over it. Keep the font sizes as they are wherever you can.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6135624" y="1828800"/>
            <a:ext cx="5230368" cy="1874520"/>
          </a:xfrm>
          <a:prstGeom prst="roundRect">
            <a:avLst>
              <a:gd name="adj" fmla="val 3902"/>
            </a:avLst>
          </a:prstGeom>
          <a:solidFill>
            <a:srgbClr val="143D35"/>
          </a:solidFill>
          <a:ln w="9525">
            <a:solidFill>
              <a:srgbClr val="2B5B4D"/>
            </a:solidFill>
            <a:prstDash val="solid"/>
          </a:ln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9944" y="2103120"/>
            <a:ext cx="502920" cy="50292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095744" y="2103120"/>
            <a:ext cx="40416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2F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Duplicate ready-made slides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7095744" y="2505456"/>
            <a:ext cx="4041648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9FBD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Copy the slide closest to your content instead of starting from a blank one.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822960" y="3886200"/>
            <a:ext cx="5230368" cy="1874520"/>
          </a:xfrm>
          <a:prstGeom prst="roundRect">
            <a:avLst>
              <a:gd name="adj" fmla="val 3902"/>
            </a:avLst>
          </a:prstGeom>
          <a:solidFill>
            <a:srgbClr val="143D35"/>
          </a:solidFill>
          <a:ln w="9525">
            <a:solidFill>
              <a:srgbClr val="2B5B4D"/>
            </a:solidFill>
            <a:prstDash val="solid"/>
          </a:ln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80" y="4160520"/>
            <a:ext cx="502920" cy="50292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783080" y="4160520"/>
            <a:ext cx="40416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2F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Stay on brand</a:t>
            </a:r>
            <a:endParaRPr lang="en-US" sz="1500" dirty="0"/>
          </a:p>
        </p:txBody>
      </p:sp>
      <p:sp>
        <p:nvSpPr>
          <p:cNvPr id="15" name="Text 10"/>
          <p:cNvSpPr/>
          <p:nvPr/>
        </p:nvSpPr>
        <p:spPr>
          <a:xfrm>
            <a:off x="1783080" y="4562856"/>
            <a:ext cx="4041648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9FBD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teal, mint, and gold gradients are the conference identity — please don't add new colors.</a:t>
            </a:r>
            <a:endParaRPr lang="en-US" sz="1250" dirty="0"/>
          </a:p>
        </p:txBody>
      </p:sp>
      <p:sp>
        <p:nvSpPr>
          <p:cNvPr id="16" name="Shape 11"/>
          <p:cNvSpPr/>
          <p:nvPr/>
        </p:nvSpPr>
        <p:spPr>
          <a:xfrm>
            <a:off x="6135624" y="3886200"/>
            <a:ext cx="5230368" cy="1874520"/>
          </a:xfrm>
          <a:prstGeom prst="roundRect">
            <a:avLst>
              <a:gd name="adj" fmla="val 3902"/>
            </a:avLst>
          </a:prstGeom>
          <a:solidFill>
            <a:srgbClr val="143D35"/>
          </a:solidFill>
          <a:ln w="9525">
            <a:solidFill>
              <a:srgbClr val="2B5B4D"/>
            </a:solidFill>
            <a:prstDash val="solid"/>
          </a:ln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9944" y="4160520"/>
            <a:ext cx="502920" cy="50292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7095744" y="4160520"/>
            <a:ext cx="40416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2F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Delete this slide</a:t>
            </a:r>
            <a:endParaRPr lang="en-US" sz="1500" dirty="0"/>
          </a:p>
        </p:txBody>
      </p:sp>
      <p:sp>
        <p:nvSpPr>
          <p:cNvPr id="19" name="Text 13"/>
          <p:cNvSpPr/>
          <p:nvPr/>
        </p:nvSpPr>
        <p:spPr>
          <a:xfrm>
            <a:off x="7095744" y="4562856"/>
            <a:ext cx="4041648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9FBD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Remove this instructions slide before you present.</a:t>
            </a:r>
            <a:endParaRPr lang="en-US" sz="1250" dirty="0"/>
          </a:p>
        </p:txBody>
      </p:sp>
      <p:sp>
        <p:nvSpPr>
          <p:cNvPr id="20" name="Text 14"/>
          <p:cNvSpPr/>
          <p:nvPr/>
        </p:nvSpPr>
        <p:spPr>
          <a:xfrm>
            <a:off x="822960" y="5989320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i="1" dirty="0">
                <a:solidFill>
                  <a:srgbClr val="9FBD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slide is for speakers only — it should not appear in your final talk.</a:t>
            </a:r>
            <a:endParaRPr lang="en-US" sz="1150" dirty="0"/>
          </a:p>
        </p:txBody>
      </p:sp>
      <p:sp>
        <p:nvSpPr>
          <p:cNvPr id="21" name="Text 15"/>
          <p:cNvSpPr/>
          <p:nvPr/>
        </p:nvSpPr>
        <p:spPr>
          <a:xfrm>
            <a:off x="82296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FA0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Syrian Conference for Higher Education · SCHE 2026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4864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i="1" dirty="0">
                <a:solidFill>
                  <a:srgbClr val="52E3A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Talk overview</a:t>
            </a:r>
            <a:endParaRPr lang="en-US" sz="3000" dirty="0"/>
          </a:p>
        </p:txBody>
      </p:sp>
      <p:pic>
        <p:nvPicPr>
          <p:cNvPr id="3" name="Image 0" descr="/home/claude/conf/assets/circle_gra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1737360"/>
            <a:ext cx="457200" cy="457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17373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C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508760" y="1691640"/>
            <a:ext cx="5623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50" b="1" dirty="0">
                <a:solidFill>
                  <a:srgbClr val="F2F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 &amp; context</a:t>
            </a:r>
            <a:endParaRPr lang="en-US" sz="1550" dirty="0"/>
          </a:p>
        </p:txBody>
      </p:sp>
      <p:sp>
        <p:nvSpPr>
          <p:cNvPr id="6" name="Text 3"/>
          <p:cNvSpPr/>
          <p:nvPr/>
        </p:nvSpPr>
        <p:spPr>
          <a:xfrm>
            <a:off x="1508760" y="2075688"/>
            <a:ext cx="5623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9FBD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this topic matters now</a:t>
            </a:r>
            <a:endParaRPr lang="en-US" sz="1250" dirty="0"/>
          </a:p>
        </p:txBody>
      </p:sp>
      <p:pic>
        <p:nvPicPr>
          <p:cNvPr id="7" name="Image 1" descr="/home/claude/conf/assets/circle_gra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2852928"/>
            <a:ext cx="457200" cy="45720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822960" y="28529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C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9" name="Text 5"/>
          <p:cNvSpPr/>
          <p:nvPr/>
        </p:nvSpPr>
        <p:spPr>
          <a:xfrm>
            <a:off x="1508760" y="2807208"/>
            <a:ext cx="5623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50" b="1" dirty="0">
                <a:solidFill>
                  <a:srgbClr val="F2F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problem or opportunity</a:t>
            </a:r>
            <a:endParaRPr lang="en-US" sz="1550" dirty="0"/>
          </a:p>
        </p:txBody>
      </p:sp>
      <p:sp>
        <p:nvSpPr>
          <p:cNvPr id="10" name="Text 6"/>
          <p:cNvSpPr/>
          <p:nvPr/>
        </p:nvSpPr>
        <p:spPr>
          <a:xfrm>
            <a:off x="1508760" y="3191256"/>
            <a:ext cx="5623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9FBD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 are trying to address</a:t>
            </a:r>
            <a:endParaRPr lang="en-US" sz="1250" dirty="0"/>
          </a:p>
        </p:txBody>
      </p:sp>
      <p:pic>
        <p:nvPicPr>
          <p:cNvPr id="11" name="Image 2" descr="/home/claude/conf/assets/circle_gra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" y="3968496"/>
            <a:ext cx="457200" cy="45720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822960" y="396849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C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3" name="Text 8"/>
          <p:cNvSpPr/>
          <p:nvPr/>
        </p:nvSpPr>
        <p:spPr>
          <a:xfrm>
            <a:off x="1508760" y="3922776"/>
            <a:ext cx="5623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50" b="1" dirty="0">
                <a:solidFill>
                  <a:srgbClr val="F2F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proposal or findings</a:t>
            </a:r>
            <a:endParaRPr lang="en-US" sz="1550" dirty="0"/>
          </a:p>
        </p:txBody>
      </p:sp>
      <p:sp>
        <p:nvSpPr>
          <p:cNvPr id="14" name="Text 9"/>
          <p:cNvSpPr/>
          <p:nvPr/>
        </p:nvSpPr>
        <p:spPr>
          <a:xfrm>
            <a:off x="1508760" y="4306824"/>
            <a:ext cx="5623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9FBD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heart of your talk</a:t>
            </a:r>
            <a:endParaRPr lang="en-US" sz="1250" dirty="0"/>
          </a:p>
        </p:txBody>
      </p:sp>
      <p:pic>
        <p:nvPicPr>
          <p:cNvPr id="15" name="Image 3" descr="/home/claude/conf/assets/circle_gra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960" y="5084064"/>
            <a:ext cx="457200" cy="45720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822960" y="508406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C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17" name="Text 11"/>
          <p:cNvSpPr/>
          <p:nvPr/>
        </p:nvSpPr>
        <p:spPr>
          <a:xfrm>
            <a:off x="1508760" y="5038344"/>
            <a:ext cx="5623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50" b="1" dirty="0">
                <a:solidFill>
                  <a:srgbClr val="F2F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steps</a:t>
            </a:r>
            <a:endParaRPr lang="en-US" sz="1550" dirty="0"/>
          </a:p>
        </p:txBody>
      </p:sp>
      <p:sp>
        <p:nvSpPr>
          <p:cNvPr id="18" name="Text 12"/>
          <p:cNvSpPr/>
          <p:nvPr/>
        </p:nvSpPr>
        <p:spPr>
          <a:xfrm>
            <a:off x="1508760" y="5422392"/>
            <a:ext cx="5623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9FBD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 are asking the audience to do</a:t>
            </a:r>
            <a:endParaRPr lang="en-US" sz="1250" dirty="0"/>
          </a:p>
        </p:txBody>
      </p:sp>
      <p:sp>
        <p:nvSpPr>
          <p:cNvPr id="19" name="Shape 13"/>
          <p:cNvSpPr/>
          <p:nvPr/>
        </p:nvSpPr>
        <p:spPr>
          <a:xfrm>
            <a:off x="7818120" y="1691640"/>
            <a:ext cx="3547872" cy="3063240"/>
          </a:xfrm>
          <a:prstGeom prst="roundRect">
            <a:avLst>
              <a:gd name="adj" fmla="val 2687"/>
            </a:avLst>
          </a:prstGeom>
          <a:solidFill>
            <a:srgbClr val="143D35"/>
          </a:solidFill>
          <a:ln w="9525">
            <a:solidFill>
              <a:srgbClr val="2B5B4D"/>
            </a:solidFill>
            <a:prstDash val="solid"/>
          </a:ln>
        </p:spPr>
      </p:sp>
      <p:sp>
        <p:nvSpPr>
          <p:cNvPr id="20" name="Text 14"/>
          <p:cNvSpPr/>
          <p:nvPr/>
        </p:nvSpPr>
        <p:spPr>
          <a:xfrm>
            <a:off x="8138160" y="2011680"/>
            <a:ext cx="29077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E0D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details</a:t>
            </a:r>
            <a:endParaRPr lang="en-US" sz="1500" dirty="0"/>
          </a:p>
        </p:txBody>
      </p:sp>
      <p:pic>
        <p:nvPicPr>
          <p:cNvPr id="21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38160" y="2606040"/>
            <a:ext cx="310896" cy="310896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8622792" y="2551176"/>
            <a:ext cx="2514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DCED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August 22–23, 2026</a:t>
            </a:r>
            <a:endParaRPr lang="en-US" sz="1250" dirty="0"/>
          </a:p>
        </p:txBody>
      </p:sp>
      <p:pic>
        <p:nvPicPr>
          <p:cNvPr id="23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8160" y="3264408"/>
            <a:ext cx="310896" cy="310896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8622792" y="3209544"/>
            <a:ext cx="2514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DCED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Fully online</a:t>
            </a:r>
            <a:endParaRPr lang="en-US" sz="1250" dirty="0"/>
          </a:p>
        </p:txBody>
      </p:sp>
      <p:pic>
        <p:nvPicPr>
          <p:cNvPr id="25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38160" y="3922776"/>
            <a:ext cx="310896" cy="310896"/>
          </a:xfrm>
          <a:prstGeom prst="rect">
            <a:avLst/>
          </a:prstGeom>
        </p:spPr>
      </p:pic>
      <p:sp>
        <p:nvSpPr>
          <p:cNvPr id="26" name="Text 17"/>
          <p:cNvSpPr/>
          <p:nvPr/>
        </p:nvSpPr>
        <p:spPr>
          <a:xfrm>
            <a:off x="8622792" y="3867912"/>
            <a:ext cx="2514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DCED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14:00–21:00 Damascus time</a:t>
            </a:r>
            <a:endParaRPr lang="en-US" sz="1250" dirty="0"/>
          </a:p>
        </p:txBody>
      </p:sp>
      <p:pic>
        <p:nvPicPr>
          <p:cNvPr id="27" name="Image 7" descr="/home/claude/conf/assets/emblem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34472" y="4983480"/>
            <a:ext cx="411480" cy="411480"/>
          </a:xfrm>
          <a:prstGeom prst="rect">
            <a:avLst/>
          </a:prstGeom>
        </p:spPr>
      </p:pic>
      <p:sp>
        <p:nvSpPr>
          <p:cNvPr id="28" name="Text 18"/>
          <p:cNvSpPr/>
          <p:nvPr/>
        </p:nvSpPr>
        <p:spPr>
          <a:xfrm>
            <a:off x="82296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FA0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Syrian Conference for Higher Education · SCHE 2026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828800"/>
            <a:ext cx="301752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0" b="1" i="1" dirty="0">
                <a:solidFill>
                  <a:srgbClr val="E0D4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0500" dirty="0"/>
          </a:p>
        </p:txBody>
      </p:sp>
      <p:sp>
        <p:nvSpPr>
          <p:cNvPr id="3" name="Text 1"/>
          <p:cNvSpPr/>
          <p:nvPr/>
        </p:nvSpPr>
        <p:spPr>
          <a:xfrm>
            <a:off x="4114800" y="2286000"/>
            <a:ext cx="7223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800" b="1" i="1" dirty="0">
                <a:solidFill>
                  <a:srgbClr val="52E3A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Section title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4114800" y="3337560"/>
            <a:ext cx="6949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9FBD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short one-line lead-in for this section — delete it if you don't need it.</a:t>
            </a:r>
            <a:endParaRPr lang="en-US" sz="1400" dirty="0"/>
          </a:p>
        </p:txBody>
      </p:sp>
      <p:pic>
        <p:nvPicPr>
          <p:cNvPr id="5" name="Image 0" descr="/home/claude/conf/assets/emble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7080" y="5989320"/>
            <a:ext cx="4572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4864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i="1" dirty="0">
                <a:solidFill>
                  <a:srgbClr val="52E3A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points</a:t>
            </a:r>
            <a:endParaRPr lang="en-US" sz="3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1691640"/>
            <a:ext cx="566928" cy="56692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91640" y="1673352"/>
            <a:ext cx="9052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2F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key point goes here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1691640" y="2093976"/>
            <a:ext cx="9052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00" dirty="0">
                <a:solidFill>
                  <a:srgbClr val="9FBD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or two lines that explain this point in plain, direct language your audience will remember.</a:t>
            </a:r>
            <a:endParaRPr lang="en-US" sz="13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3172968"/>
            <a:ext cx="566928" cy="56692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691640" y="3154680"/>
            <a:ext cx="9052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2F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Second key point goes here</a:t>
            </a:r>
            <a:endParaRPr lang="en-US" sz="1600" dirty="0"/>
          </a:p>
        </p:txBody>
      </p:sp>
      <p:sp>
        <p:nvSpPr>
          <p:cNvPr id="8" name="Text 4"/>
          <p:cNvSpPr/>
          <p:nvPr/>
        </p:nvSpPr>
        <p:spPr>
          <a:xfrm>
            <a:off x="1691640" y="3575304"/>
            <a:ext cx="9052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00" dirty="0">
                <a:solidFill>
                  <a:srgbClr val="9FBD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each point to a single idea. If you need more room, duplicate this slide.</a:t>
            </a:r>
            <a:endParaRPr lang="en-US" sz="13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" y="4654296"/>
            <a:ext cx="566928" cy="56692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691640" y="4636008"/>
            <a:ext cx="9052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2F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Third key point goes here</a:t>
            </a:r>
            <a:endParaRPr lang="en-US" sz="1600" dirty="0"/>
          </a:p>
        </p:txBody>
      </p:sp>
      <p:sp>
        <p:nvSpPr>
          <p:cNvPr id="11" name="Text 6"/>
          <p:cNvSpPr/>
          <p:nvPr/>
        </p:nvSpPr>
        <p:spPr>
          <a:xfrm>
            <a:off x="1691640" y="5056632"/>
            <a:ext cx="9052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00" dirty="0">
                <a:solidFill>
                  <a:srgbClr val="9FBD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points per slide is the sweet spot — enough substance, easy to follow.</a:t>
            </a:r>
            <a:endParaRPr lang="en-US" sz="1300" dirty="0"/>
          </a:p>
        </p:txBody>
      </p:sp>
      <p:sp>
        <p:nvSpPr>
          <p:cNvPr id="12" name="Text 7"/>
          <p:cNvSpPr/>
          <p:nvPr/>
        </p:nvSpPr>
        <p:spPr>
          <a:xfrm>
            <a:off x="82296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FA0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Syrian Conference for Higher Education · SCHE 2026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4864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i="1" dirty="0">
                <a:solidFill>
                  <a:srgbClr val="52E3A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key idea, supported by an image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822960" y="1600200"/>
            <a:ext cx="56692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DCED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this layout when a photo, screenshot, or figure carries part of the story. Two or three sentences of context are usually enough.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822960" y="2880360"/>
            <a:ext cx="56692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342900" indent="-3429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DCED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supporting detail or evidence</a:t>
            </a:r>
            <a:endParaRPr lang="en-US" sz="1350" dirty="0"/>
          </a:p>
          <a:p>
            <a:pPr algn="l" marL="342900" indent="-3429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DCED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Second supporting detail or evidence</a:t>
            </a:r>
            <a:endParaRPr lang="en-US" sz="1350" dirty="0"/>
          </a:p>
          <a:p>
            <a:pPr algn="l" marL="342900" indent="-3429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DCED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Third supporting detail or evidence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822960" y="5394960"/>
            <a:ext cx="5669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i="1" dirty="0">
                <a:solidFill>
                  <a:srgbClr val="9FBD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Tip: keep one idea per slide.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6949440" y="1600200"/>
            <a:ext cx="4416552" cy="4160520"/>
          </a:xfrm>
          <a:prstGeom prst="roundRect">
            <a:avLst>
              <a:gd name="adj" fmla="val 1978"/>
            </a:avLst>
          </a:prstGeom>
          <a:solidFill>
            <a:srgbClr val="143D35"/>
          </a:solidFill>
          <a:ln w="12700">
            <a:solidFill>
              <a:srgbClr val="2B5B4D"/>
            </a:solidFill>
            <a:prstDash val="dash"/>
          </a:ln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8532" y="2788920"/>
            <a:ext cx="658368" cy="65836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315200" y="3657600"/>
            <a:ext cx="3685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2F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Drop your image here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7315200" y="4041648"/>
            <a:ext cx="36850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9FBD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Right-click → Change Picture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82296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FA0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Syrian Conference for Higher Education · SCHE 2026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4864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i="1" dirty="0">
                <a:solidFill>
                  <a:srgbClr val="52E3A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headline that says what the data shows</a:t>
            </a:r>
            <a:endParaRPr lang="en-US" sz="28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822960" y="1600200"/>
          <a:ext cx="6720840" cy="40690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4" name="Text 1"/>
          <p:cNvSpPr/>
          <p:nvPr/>
        </p:nvSpPr>
        <p:spPr>
          <a:xfrm>
            <a:off x="822960" y="5760720"/>
            <a:ext cx="6720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i="1" dirty="0">
                <a:solidFill>
                  <a:srgbClr val="9FBD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Illustrative data — replace with your own.</a:t>
            </a:r>
            <a:endParaRPr lang="en-US" sz="1050" dirty="0"/>
          </a:p>
        </p:txBody>
      </p:sp>
      <p:pic>
        <p:nvPicPr>
          <p:cNvPr id="5" name="Image 0" descr="/home/claude/conf/assets/card_tall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5280" y="1600200"/>
            <a:ext cx="3410712" cy="406908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8275320" y="1938528"/>
            <a:ext cx="27706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200" kern="0" dirty="0">
                <a:solidFill>
                  <a:srgbClr val="D9A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</a:t>
            </a:r>
            <a:endParaRPr lang="en-US" sz="1100" dirty="0"/>
          </a:p>
        </p:txBody>
      </p:sp>
      <p:sp>
        <p:nvSpPr>
          <p:cNvPr id="7" name="Text 3"/>
          <p:cNvSpPr/>
          <p:nvPr/>
        </p:nvSpPr>
        <p:spPr>
          <a:xfrm>
            <a:off x="8275320" y="2377440"/>
            <a:ext cx="277063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F2F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sentence that tells the audience what these numbers mean for them.</a:t>
            </a:r>
            <a:endParaRPr lang="en-US" sz="1400" dirty="0"/>
          </a:p>
        </p:txBody>
      </p:sp>
      <p:sp>
        <p:nvSpPr>
          <p:cNvPr id="8" name="Text 4"/>
          <p:cNvSpPr/>
          <p:nvPr/>
        </p:nvSpPr>
        <p:spPr>
          <a:xfrm>
            <a:off x="8275320" y="4023360"/>
            <a:ext cx="277063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000" b="1" i="1" dirty="0">
                <a:solidFill>
                  <a:srgbClr val="E0D4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+41%</a:t>
            </a:r>
            <a:endParaRPr lang="en-US" sz="4000" dirty="0"/>
          </a:p>
        </p:txBody>
      </p:sp>
      <p:sp>
        <p:nvSpPr>
          <p:cNvPr id="9" name="Text 5"/>
          <p:cNvSpPr/>
          <p:nvPr/>
        </p:nvSpPr>
        <p:spPr>
          <a:xfrm>
            <a:off x="8275320" y="4892040"/>
            <a:ext cx="27706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9FBD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growth since 2022 (illustrative)</a:t>
            </a:r>
            <a:endParaRPr lang="en-US" sz="1100" dirty="0"/>
          </a:p>
        </p:txBody>
      </p:sp>
      <p:sp>
        <p:nvSpPr>
          <p:cNvPr id="10" name="Text 6"/>
          <p:cNvSpPr/>
          <p:nvPr/>
        </p:nvSpPr>
        <p:spPr>
          <a:xfrm>
            <a:off x="82296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FA0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Syrian Conference for Higher Education · SCHE 2026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4864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i="1" dirty="0">
                <a:solidFill>
                  <a:srgbClr val="52E3A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Numbers that tell the story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822960" y="128016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9FBD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Replace these with your own figures — big numbers land better than tables.</a:t>
            </a:r>
            <a:endParaRPr lang="en-US" sz="1300" dirty="0"/>
          </a:p>
        </p:txBody>
      </p:sp>
      <p:pic>
        <p:nvPicPr>
          <p:cNvPr id="4" name="Image 0" descr="/home/claude/conf/assets/card_sta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1965960"/>
            <a:ext cx="3447288" cy="2514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97280" y="2331720"/>
            <a:ext cx="2898648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000" b="1" i="1" dirty="0">
                <a:solidFill>
                  <a:srgbClr val="52E3A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85%</a:t>
            </a:r>
            <a:endParaRPr lang="en-US" sz="5000" dirty="0"/>
          </a:p>
        </p:txBody>
      </p:sp>
      <p:sp>
        <p:nvSpPr>
          <p:cNvPr id="6" name="Text 3"/>
          <p:cNvSpPr/>
          <p:nvPr/>
        </p:nvSpPr>
        <p:spPr>
          <a:xfrm>
            <a:off x="1188720" y="3456432"/>
            <a:ext cx="271576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9FBD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illustrative share — swap in your own data</a:t>
            </a:r>
            <a:endParaRPr lang="en-US" sz="1250" dirty="0"/>
          </a:p>
        </p:txBody>
      </p:sp>
      <p:pic>
        <p:nvPicPr>
          <p:cNvPr id="7" name="Image 1" descr="/home/claude/conf/assets/card_sta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0832" y="1965960"/>
            <a:ext cx="3447288" cy="251460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645152" y="2331720"/>
            <a:ext cx="2898648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000" b="1" i="1" dirty="0">
                <a:solidFill>
                  <a:srgbClr val="52E3A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120+</a:t>
            </a:r>
            <a:endParaRPr lang="en-US" sz="5000" dirty="0"/>
          </a:p>
        </p:txBody>
      </p:sp>
      <p:sp>
        <p:nvSpPr>
          <p:cNvPr id="9" name="Text 5"/>
          <p:cNvSpPr/>
          <p:nvPr/>
        </p:nvSpPr>
        <p:spPr>
          <a:xfrm>
            <a:off x="4736592" y="3456432"/>
            <a:ext cx="271576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9FBD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illustrative count — swap in your own data</a:t>
            </a:r>
            <a:endParaRPr lang="en-US" sz="1250" dirty="0"/>
          </a:p>
        </p:txBody>
      </p:sp>
      <p:pic>
        <p:nvPicPr>
          <p:cNvPr id="10" name="Image 2" descr="/home/claude/conf/assets/card_stat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8704" y="1965960"/>
            <a:ext cx="3447288" cy="251460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193024" y="2331720"/>
            <a:ext cx="2898648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000" b="1" i="1" dirty="0">
                <a:solidFill>
                  <a:srgbClr val="52E3A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3×</a:t>
            </a:r>
            <a:endParaRPr lang="en-US" sz="5000" dirty="0"/>
          </a:p>
        </p:txBody>
      </p:sp>
      <p:sp>
        <p:nvSpPr>
          <p:cNvPr id="12" name="Text 7"/>
          <p:cNvSpPr/>
          <p:nvPr/>
        </p:nvSpPr>
        <p:spPr>
          <a:xfrm>
            <a:off x="8284464" y="3456432"/>
            <a:ext cx="271576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9FBD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illustrative growth figure — swap in your own data</a:t>
            </a:r>
            <a:endParaRPr lang="en-US" sz="1250" dirty="0"/>
          </a:p>
        </p:txBody>
      </p:sp>
      <p:sp>
        <p:nvSpPr>
          <p:cNvPr id="13" name="Text 8"/>
          <p:cNvSpPr/>
          <p:nvPr/>
        </p:nvSpPr>
        <p:spPr>
          <a:xfrm>
            <a:off x="82296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FA0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Syrian Conference for Higher Education · SCHE 2026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502920"/>
            <a:ext cx="20116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0" b="1" dirty="0">
                <a:solidFill>
                  <a:srgbClr val="E0D4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12000" dirty="0"/>
          </a:p>
        </p:txBody>
      </p:sp>
      <p:sp>
        <p:nvSpPr>
          <p:cNvPr id="3" name="Text 1"/>
          <p:cNvSpPr/>
          <p:nvPr/>
        </p:nvSpPr>
        <p:spPr>
          <a:xfrm>
            <a:off x="1508760" y="2331720"/>
            <a:ext cx="917143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2400" i="1" dirty="0">
                <a:solidFill>
                  <a:srgbClr val="F2F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short, powerful quote that captures the essence of your message — keep it to a single sentence.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508760" y="4526280"/>
            <a:ext cx="917143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9FBD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Source name, role or affiliation</a:t>
            </a:r>
            <a:endParaRPr lang="en-US" sz="1400" dirty="0"/>
          </a:p>
        </p:txBody>
      </p:sp>
      <p:pic>
        <p:nvPicPr>
          <p:cNvPr id="5" name="Image 0" descr="/home/claude/conf/assets/emble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5876" y="5212080"/>
            <a:ext cx="457200" cy="4572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2296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FA0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Syrian Conference for Higher Education · SCHE 2026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Speaker Slide Template — SCHE 2026</dc:title>
  <dc:subject>PptxGenJS Presentation</dc:subject>
  <dc:creator>Syrian Conference for Higher Education · SCHE 2026</dc:creator>
  <cp:lastModifiedBy>Syrian Conference for Higher Education · SCHE 2026</cp:lastModifiedBy>
  <cp:revision>1</cp:revision>
  <dcterms:created xsi:type="dcterms:W3CDTF">2026-07-16T22:20:53Z</dcterms:created>
  <dcterms:modified xsi:type="dcterms:W3CDTF">2026-07-16T22:20:53Z</dcterms:modified>
</cp:coreProperties>
</file>